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56" y="2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1298-7C91-4E83-BB09-DBA853DCE1C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824B-C168-4391-9448-39EB6ED8171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82750" cy="141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2024-05-27T15:34:52Z</dcterms:created>
  <dcterms:modified xsi:type="dcterms:W3CDTF">2024-05-27T15:35:29Z</dcterms:modified>
</cp:coreProperties>
</file>